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88" r:id="rId5"/>
    <p:sldId id="273" r:id="rId6"/>
    <p:sldId id="287" r:id="rId7"/>
    <p:sldId id="281" r:id="rId8"/>
    <p:sldId id="289" r:id="rId9"/>
    <p:sldId id="27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94" autoAdjust="0"/>
  </p:normalViewPr>
  <p:slideViewPr>
    <p:cSldViewPr snapToGrid="0">
      <p:cViewPr varScale="1">
        <p:scale>
          <a:sx n="144" d="100"/>
          <a:sy n="144" d="100"/>
        </p:scale>
        <p:origin x="150" y="2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dirty="0"/>
              <a:t>Smart Bird-Feeder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7" y="1457864"/>
            <a:ext cx="4986068" cy="4580627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Problem Statement</a:t>
            </a:r>
          </a:p>
          <a:p>
            <a:r>
              <a:rPr lang="en-US" dirty="0"/>
              <a:t>Sketches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1066674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Issues with Bird Feeders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687423-716E-B019-EA22-A21629463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007" y="1457864"/>
            <a:ext cx="4580627" cy="4580627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C9FC98-BFF9-6C32-8ADA-1E76E0F6653A}"/>
              </a:ext>
            </a:extLst>
          </p:cNvPr>
          <p:cNvSpPr txBox="1"/>
          <p:nvPr/>
        </p:nvSpPr>
        <p:spPr>
          <a:xfrm>
            <a:off x="1543878" y="2710070"/>
            <a:ext cx="3200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can’t see the birds if you aren’t there.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Needing to keep track of food.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Easy to mistake species of birds with each other.</a:t>
            </a:r>
          </a:p>
        </p:txBody>
      </p:sp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1158254"/>
          </a:xfrm>
          <a:noFill/>
        </p:spPr>
        <p:txBody>
          <a:bodyPr/>
          <a:lstStyle/>
          <a:p>
            <a:r>
              <a:rPr lang="en-US" dirty="0"/>
              <a:t>What do we do to solve this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00540" y="2257062"/>
            <a:ext cx="4062711" cy="3541853"/>
          </a:xfrm>
          <a:noFill/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Designing a bird feeder with cameras and sensors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Creating an app to track bird visits and inform about feeder status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Simplify and sets reminders for maintenance upkeeps </a:t>
            </a:r>
          </a:p>
        </p:txBody>
      </p:sp>
      <p:pic>
        <p:nvPicPr>
          <p:cNvPr id="8" name="Picture 7" descr="A bird feeder with a solar panel&#10;&#10;Description automatically generated">
            <a:extLst>
              <a:ext uri="{FF2B5EF4-FFF2-40B4-BE49-F238E27FC236}">
                <a16:creationId xmlns:a16="http://schemas.microsoft.com/office/drawing/2014/main" id="{17E3D576-59D8-ACDB-57A8-B00DA1C6B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751" y="2049505"/>
            <a:ext cx="3197086" cy="31970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A3B310-2B3C-629F-13FB-11FBCA280F9D}"/>
              </a:ext>
            </a:extLst>
          </p:cNvPr>
          <p:cNvSpPr txBox="1"/>
          <p:nvPr/>
        </p:nvSpPr>
        <p:spPr>
          <a:xfrm>
            <a:off x="6728751" y="5327375"/>
            <a:ext cx="29022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Not actual design, for presentation purposes only</a:t>
            </a:r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017AF-EC0B-7164-9675-11003B041A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44205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7"/>
            <a:ext cx="3905250" cy="3032567"/>
          </a:xfrm>
          <a:noFill/>
        </p:spPr>
        <p:txBody>
          <a:bodyPr anchor="b"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3375" y="4004321"/>
            <a:ext cx="3905250" cy="2743200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Zachary Brown</a:t>
            </a:r>
          </a:p>
          <a:p>
            <a:r>
              <a:rPr lang="en-US" dirty="0"/>
              <a:t>Grant Guernsey</a:t>
            </a:r>
          </a:p>
          <a:p>
            <a:r>
              <a:rPr lang="en-US" dirty="0"/>
              <a:t>Bartosz </a:t>
            </a:r>
            <a:r>
              <a:rPr lang="en-US" dirty="0" err="1"/>
              <a:t>Kawalkowski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{100A867F-280C-4729-A785-AC3B2FEE1D7C}tf10081922_win32</Template>
  <TotalTime>83</TotalTime>
  <Words>92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Arial</vt:lpstr>
      <vt:lpstr>Calibri</vt:lpstr>
      <vt:lpstr>Quire Sans Pro Light</vt:lpstr>
      <vt:lpstr>Tisa Offc Serif Pro</vt:lpstr>
      <vt:lpstr>Custom</vt:lpstr>
      <vt:lpstr>Smart Bird-Feeder</vt:lpstr>
      <vt:lpstr>Agenda</vt:lpstr>
      <vt:lpstr>Issues with Bird Feeders </vt:lpstr>
      <vt:lpstr>What do we do to solve this</vt:lpstr>
      <vt:lpstr>Demo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Zachary Brown</dc:creator>
  <cp:lastModifiedBy>Zachary Brown</cp:lastModifiedBy>
  <cp:revision>1</cp:revision>
  <dcterms:created xsi:type="dcterms:W3CDTF">2024-10-21T16:26:23Z</dcterms:created>
  <dcterms:modified xsi:type="dcterms:W3CDTF">2024-10-21T17:50:07Z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